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98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2787"/>
    <p:restoredTop sz="90929"/>
  </p:normalViewPr>
  <p:slideViewPr>
    <p:cSldViewPr>
      <p:cViewPr varScale="1">
        <p:scale>
          <a:sx n="64" d="100"/>
          <a:sy n="64" d="100"/>
        </p:scale>
        <p:origin x="36" y="26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862AE672-1B50-40A9-9F80-B9FCDA2B27F9}" type="datetimeFigureOut">
              <a:rPr lang="zh-CN" altLang="en-US"/>
              <a:pPr>
                <a:defRPr/>
              </a:pPr>
              <a:t>2017/8/6</a:t>
            </a:fld>
            <a:endParaRPr lang="en-US" altLang="zh-C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AF8DE32E-9AD7-4779-B5B3-1D1AF1690939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7740874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243" name="Rectangle 3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267" name="Rectangle 3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291" name="Rectangle 3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315" name="Rectangle 3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Rectangle 3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36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zh-CN" altLang="en-US"/>
          </a:p>
        </p:txBody>
      </p:sp>
      <p:sp>
        <p:nvSpPr>
          <p:cNvPr id="1536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1FC46455-39C3-4835-AADA-3FDD24FF4A45}" type="slidenum">
              <a:rPr lang="zh-CN" altLang="en-US" sz="1200" smtClean="0"/>
              <a:pPr eaLnBrk="1" hangingPunct="1"/>
              <a:t>6</a:t>
            </a:fld>
            <a:endParaRPr lang="en-US" altLang="zh-CN" sz="120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6001824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997814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86400" y="4809351"/>
            <a:ext cx="3581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迦福市基督徒聚會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  <p:sp>
        <p:nvSpPr>
          <p:cNvPr id="66" name="Text Box 70"/>
          <p:cNvSpPr txBox="1">
            <a:spLocks noChangeArrowheads="1"/>
          </p:cNvSpPr>
          <p:nvPr userDrawn="1"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03" r:id="rId1"/>
    <p:sldLayoutId id="2147483702" r:id="rId2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0" y="857250"/>
            <a:ext cx="9144000" cy="37856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Aft>
                <a:spcPts val="0"/>
              </a:spcAft>
            </a:pP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我們照祢恩惠話語，</a:t>
            </a:r>
          </a:p>
          <a:p>
            <a:pPr algn="ctr" eaLnBrk="1" hangingPunct="1">
              <a:spcAft>
                <a:spcPts val="0"/>
              </a:spcAft>
            </a:pPr>
            <a:r>
              <a:rPr lang="en-US" altLang="zh-CN" sz="2800" dirty="0">
                <a:ea typeface="宋体" pitchFamily="2" charset="-122"/>
              </a:rPr>
              <a:t>According to Thy gracious word, </a:t>
            </a:r>
          </a:p>
          <a:p>
            <a:pPr algn="ctr" eaLnBrk="1" hangingPunct="1">
              <a:spcAft>
                <a:spcPts val="0"/>
              </a:spcAft>
            </a:pP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帶著謙卑心意，</a:t>
            </a:r>
          </a:p>
          <a:p>
            <a:pPr algn="ctr" eaLnBrk="1" hangingPunct="1">
              <a:spcAft>
                <a:spcPts val="0"/>
              </a:spcAft>
            </a:pPr>
            <a:r>
              <a:rPr lang="en-US" altLang="zh-CN" sz="2800" dirty="0">
                <a:ea typeface="宋体" pitchFamily="2" charset="-122"/>
              </a:rPr>
              <a:t>In meek humility, </a:t>
            </a:r>
          </a:p>
          <a:p>
            <a:pPr algn="ctr" eaLnBrk="1" hangingPunct="1">
              <a:spcAft>
                <a:spcPts val="0"/>
              </a:spcAft>
            </a:pP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受死的主，我們會聚，</a:t>
            </a:r>
          </a:p>
          <a:p>
            <a:pPr algn="ctr" eaLnBrk="1" hangingPunct="1">
              <a:spcAft>
                <a:spcPts val="0"/>
              </a:spcAft>
            </a:pPr>
            <a:r>
              <a:rPr lang="en-US" altLang="zh-CN" sz="2800" dirty="0">
                <a:ea typeface="宋体" pitchFamily="2" charset="-122"/>
              </a:rPr>
              <a:t>This will I do, my dying Lord, </a:t>
            </a:r>
          </a:p>
          <a:p>
            <a:pPr algn="ctr" eaLnBrk="1" hangingPunct="1">
              <a:spcAft>
                <a:spcPts val="0"/>
              </a:spcAft>
            </a:pP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現今來記念祢。</a:t>
            </a:r>
          </a:p>
          <a:p>
            <a:pPr algn="ctr" eaLnBrk="1" hangingPunct="1">
              <a:spcAft>
                <a:spcPts val="0"/>
              </a:spcAft>
            </a:pPr>
            <a:r>
              <a:rPr lang="en-US" altLang="zh-CN" sz="2800" dirty="0">
                <a:ea typeface="宋体" pitchFamily="2" charset="-122"/>
              </a:rPr>
              <a:t>I will remember Thee.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38100"/>
            <a:ext cx="9144000" cy="70485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zh-CN" sz="2800" b="1" dirty="0">
                <a:latin typeface="Arial Narrow" pitchFamily="34" charset="0"/>
                <a:ea typeface="宋体" pitchFamily="2" charset="-122"/>
              </a:rPr>
              <a:t>H687  </a:t>
            </a:r>
            <a:r>
              <a:rPr lang="zh-CN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我們照祢恩惠話語 </a:t>
            </a:r>
            <a:br>
              <a:rPr lang="zh-CN" altLang="en-US" sz="2400" b="1" dirty="0">
                <a:latin typeface="Arial Narrow" pitchFamily="34" charset="0"/>
                <a:ea typeface="MingLiU" pitchFamily="49" charset="-120"/>
              </a:rPr>
            </a:br>
            <a:r>
              <a:rPr lang="en-US" altLang="zh-CN" sz="2400" dirty="0">
                <a:latin typeface="Arial Narrow" pitchFamily="34" charset="0"/>
                <a:ea typeface="MingLiU" pitchFamily="49" charset="-120"/>
              </a:rPr>
              <a:t>ACCORDING TO THY GRACIOUS WORD  </a:t>
            </a:r>
            <a:r>
              <a:rPr lang="en-US" altLang="zh-CN" sz="2400" dirty="0">
                <a:effectLst/>
                <a:latin typeface="Arial Narrow" pitchFamily="34" charset="0"/>
                <a:ea typeface="MingLiU" pitchFamily="49" charset="-120"/>
                <a:cs typeface="Arial" charset="0"/>
              </a:rPr>
              <a:t>(1/6)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217527"/>
            <a:ext cx="9144000" cy="4231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Aft>
                <a:spcPts val="600"/>
              </a:spcAft>
            </a:pPr>
            <a:r>
              <a:rPr lang="en-US" altLang="zh-TW" dirty="0">
                <a:latin typeface="Arial" charset="0"/>
                <a:ea typeface="標楷體" pitchFamily="65" charset="-120"/>
                <a:cs typeface="Arial" charset="0"/>
              </a:rPr>
              <a:t>H</a:t>
            </a:r>
            <a:r>
              <a:rPr lang="en-US" altLang="zh-CN" dirty="0">
                <a:latin typeface="Arial" charset="0"/>
                <a:ea typeface="標楷體" pitchFamily="65" charset="-120"/>
                <a:cs typeface="Arial" charset="0"/>
              </a:rPr>
              <a:t>687</a:t>
            </a:r>
            <a:r>
              <a:rPr lang="en-US" altLang="zh-TW" dirty="0">
                <a:latin typeface="Arial" charset="0"/>
                <a:ea typeface="新細明體" pitchFamily="18" charset="-120"/>
                <a:cs typeface="Arial" charset="0"/>
              </a:rPr>
              <a:t> (</a:t>
            </a:r>
            <a:r>
              <a:rPr lang="zh-TW" altLang="en-US" dirty="0">
                <a:latin typeface="MingLiU" pitchFamily="49" charset="-120"/>
                <a:ea typeface="MingLiU" pitchFamily="49" charset="-120"/>
                <a:cs typeface="Arial" charset="0"/>
              </a:rPr>
              <a:t>節</a:t>
            </a:r>
            <a:r>
              <a:rPr lang="zh-TW" altLang="en-US" dirty="0">
                <a:latin typeface="Arial" charset="0"/>
                <a:ea typeface="MingLiU" pitchFamily="49" charset="-120"/>
                <a:cs typeface="Arial" charset="0"/>
              </a:rPr>
              <a:t> </a:t>
            </a:r>
            <a:r>
              <a:rPr lang="en-US" altLang="zh-CN" dirty="0">
                <a:latin typeface="Arial" charset="0"/>
                <a:ea typeface="標楷體" pitchFamily="65" charset="-120"/>
                <a:cs typeface="Arial" charset="0"/>
              </a:rPr>
              <a:t>2</a:t>
            </a:r>
            <a:r>
              <a:rPr lang="en-US" altLang="zh-TW" dirty="0">
                <a:latin typeface="Arial" charset="0"/>
                <a:ea typeface="標楷體" pitchFamily="65" charset="-120"/>
                <a:cs typeface="Arial" charset="0"/>
              </a:rPr>
              <a:t>/</a:t>
            </a:r>
            <a:r>
              <a:rPr lang="en-US" altLang="zh-CN" dirty="0">
                <a:latin typeface="Arial" charset="0"/>
                <a:ea typeface="標楷體" pitchFamily="65" charset="-120"/>
                <a:cs typeface="Arial" charset="0"/>
              </a:rPr>
              <a:t>6</a:t>
            </a:r>
            <a:r>
              <a:rPr lang="en-US" altLang="zh-TW" dirty="0">
                <a:latin typeface="Arial" charset="0"/>
                <a:ea typeface="標楷體" pitchFamily="65" charset="-120"/>
                <a:cs typeface="Arial" charset="0"/>
              </a:rPr>
              <a:t>, </a:t>
            </a:r>
            <a:r>
              <a:rPr lang="zh-TW" altLang="en-US" dirty="0">
                <a:latin typeface="MingLiU" pitchFamily="49" charset="-120"/>
                <a:ea typeface="MingLiU" pitchFamily="49" charset="-120"/>
                <a:cs typeface="Arial" charset="0"/>
              </a:rPr>
              <a:t>頁</a:t>
            </a:r>
            <a:r>
              <a:rPr lang="zh-TW" altLang="en-US" dirty="0">
                <a:latin typeface="Arial" charset="0"/>
                <a:ea typeface="MingLiU" pitchFamily="49" charset="-120"/>
                <a:cs typeface="Arial" charset="0"/>
              </a:rPr>
              <a:t> </a:t>
            </a:r>
            <a:r>
              <a:rPr lang="en-US" altLang="zh-TW" dirty="0">
                <a:latin typeface="Arial" charset="0"/>
                <a:ea typeface="標楷體" pitchFamily="65" charset="-120"/>
                <a:cs typeface="Arial" charset="0"/>
              </a:rPr>
              <a:t>1/</a:t>
            </a:r>
            <a:r>
              <a:rPr lang="en-US" altLang="zh-CN" dirty="0">
                <a:latin typeface="Arial" charset="0"/>
                <a:ea typeface="標楷體" pitchFamily="65" charset="-120"/>
                <a:cs typeface="Arial" charset="0"/>
              </a:rPr>
              <a:t>1)</a:t>
            </a:r>
          </a:p>
          <a:p>
            <a:pPr algn="ctr" eaLnBrk="1" hangingPunct="1">
              <a:spcAft>
                <a:spcPts val="0"/>
              </a:spcAft>
            </a:pP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祢的身體為我裂開，</a:t>
            </a:r>
          </a:p>
          <a:p>
            <a:pPr algn="ctr" eaLnBrk="1" hangingPunct="1">
              <a:spcAft>
                <a:spcPts val="0"/>
              </a:spcAft>
            </a:pPr>
            <a:r>
              <a:rPr lang="en-US" altLang="zh-CN" sz="2800" dirty="0">
                <a:ea typeface="宋体" pitchFamily="2" charset="-122"/>
              </a:rPr>
              <a:t>Thy body, broken for my sake, </a:t>
            </a:r>
          </a:p>
          <a:p>
            <a:pPr algn="ctr" eaLnBrk="1" hangingPunct="1">
              <a:spcAft>
                <a:spcPts val="0"/>
              </a:spcAft>
            </a:pP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要成我的供給；</a:t>
            </a:r>
          </a:p>
          <a:p>
            <a:pPr algn="ctr" eaLnBrk="1" hangingPunct="1">
              <a:spcAft>
                <a:spcPts val="0"/>
              </a:spcAft>
            </a:pPr>
            <a:r>
              <a:rPr lang="en-US" altLang="zh-CN" sz="2800" dirty="0">
                <a:ea typeface="宋体" pitchFamily="2" charset="-122"/>
              </a:rPr>
              <a:t>My bread from </a:t>
            </a:r>
            <a:r>
              <a:rPr lang="en-US" altLang="zh-CN" sz="2800" dirty="0" err="1">
                <a:ea typeface="宋体" pitchFamily="2" charset="-122"/>
              </a:rPr>
              <a:t>heav’n</a:t>
            </a:r>
            <a:r>
              <a:rPr lang="en-US" altLang="zh-CN" sz="2800" dirty="0">
                <a:ea typeface="宋体" pitchFamily="2" charset="-122"/>
              </a:rPr>
              <a:t> shall be; </a:t>
            </a:r>
          </a:p>
          <a:p>
            <a:pPr algn="ctr" eaLnBrk="1" hangingPunct="1">
              <a:spcAft>
                <a:spcPts val="0"/>
              </a:spcAft>
            </a:pP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我今舉起立約杯來，</a:t>
            </a:r>
          </a:p>
          <a:p>
            <a:pPr algn="ctr" eaLnBrk="1" hangingPunct="1">
              <a:spcAft>
                <a:spcPts val="0"/>
              </a:spcAft>
            </a:pPr>
            <a:r>
              <a:rPr lang="en-US" altLang="zh-CN" sz="2800" dirty="0">
                <a:ea typeface="宋体" pitchFamily="2" charset="-122"/>
              </a:rPr>
              <a:t>Thy </a:t>
            </a:r>
            <a:r>
              <a:rPr lang="en-US" altLang="zh-CN" sz="2800" dirty="0" err="1">
                <a:ea typeface="宋体" pitchFamily="2" charset="-122"/>
              </a:rPr>
              <a:t>testamental</a:t>
            </a:r>
            <a:r>
              <a:rPr lang="en-US" altLang="zh-CN" sz="2800" dirty="0">
                <a:ea typeface="宋体" pitchFamily="2" charset="-122"/>
              </a:rPr>
              <a:t> cup I take, </a:t>
            </a:r>
          </a:p>
          <a:p>
            <a:pPr algn="ctr" eaLnBrk="1" hangingPunct="1">
              <a:spcAft>
                <a:spcPts val="0"/>
              </a:spcAft>
            </a:pP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為的是記念祢。</a:t>
            </a:r>
          </a:p>
          <a:p>
            <a:pPr algn="ctr" eaLnBrk="1" hangingPunct="1">
              <a:spcAft>
                <a:spcPts val="0"/>
              </a:spcAft>
            </a:pPr>
            <a:r>
              <a:rPr lang="en-US" altLang="zh-CN" sz="2800" dirty="0">
                <a:ea typeface="宋体" pitchFamily="2" charset="-122"/>
              </a:rPr>
              <a:t>And thus remember Thee.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217527"/>
            <a:ext cx="9144000" cy="4231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Aft>
                <a:spcPts val="600"/>
              </a:spcAft>
            </a:pPr>
            <a:r>
              <a:rPr lang="en-US" altLang="zh-TW" dirty="0">
                <a:latin typeface="Arial" charset="0"/>
                <a:ea typeface="標楷體" pitchFamily="65" charset="-120"/>
                <a:cs typeface="Arial" charset="0"/>
              </a:rPr>
              <a:t>H</a:t>
            </a:r>
            <a:r>
              <a:rPr lang="en-US" altLang="zh-CN" dirty="0">
                <a:latin typeface="Arial" charset="0"/>
                <a:ea typeface="標楷體" pitchFamily="65" charset="-120"/>
                <a:cs typeface="Arial" charset="0"/>
              </a:rPr>
              <a:t>687</a:t>
            </a:r>
            <a:r>
              <a:rPr lang="en-US" altLang="zh-TW" dirty="0">
                <a:latin typeface="Arial" charset="0"/>
                <a:ea typeface="新細明體" pitchFamily="18" charset="-120"/>
                <a:cs typeface="Arial" charset="0"/>
              </a:rPr>
              <a:t> (</a:t>
            </a:r>
            <a:r>
              <a:rPr lang="zh-TW" altLang="en-US" dirty="0">
                <a:latin typeface="MingLiU" pitchFamily="49" charset="-120"/>
                <a:ea typeface="MingLiU" pitchFamily="49" charset="-120"/>
                <a:cs typeface="Arial" charset="0"/>
              </a:rPr>
              <a:t>節</a:t>
            </a:r>
            <a:r>
              <a:rPr lang="zh-TW" altLang="en-US" dirty="0">
                <a:latin typeface="Arial" charset="0"/>
                <a:ea typeface="MingLiU" pitchFamily="49" charset="-120"/>
                <a:cs typeface="Arial" charset="0"/>
              </a:rPr>
              <a:t> </a:t>
            </a:r>
            <a:r>
              <a:rPr lang="en-US" altLang="zh-CN" dirty="0">
                <a:latin typeface="Arial" charset="0"/>
                <a:ea typeface="MingLiU" pitchFamily="49" charset="-120"/>
                <a:cs typeface="Arial" charset="0"/>
              </a:rPr>
              <a:t>3</a:t>
            </a:r>
            <a:r>
              <a:rPr lang="en-US" altLang="zh-TW" dirty="0">
                <a:latin typeface="Arial" charset="0"/>
                <a:ea typeface="標楷體" pitchFamily="65" charset="-120"/>
                <a:cs typeface="Arial" charset="0"/>
              </a:rPr>
              <a:t>/</a:t>
            </a:r>
            <a:r>
              <a:rPr lang="en-US" altLang="zh-CN" dirty="0">
                <a:latin typeface="Arial" charset="0"/>
                <a:ea typeface="標楷體" pitchFamily="65" charset="-120"/>
                <a:cs typeface="Arial" charset="0"/>
              </a:rPr>
              <a:t>6</a:t>
            </a:r>
            <a:r>
              <a:rPr lang="en-US" altLang="zh-TW" dirty="0">
                <a:latin typeface="Arial" charset="0"/>
                <a:ea typeface="標楷體" pitchFamily="65" charset="-120"/>
                <a:cs typeface="Arial" charset="0"/>
              </a:rPr>
              <a:t>, </a:t>
            </a:r>
            <a:r>
              <a:rPr lang="zh-TW" altLang="en-US" dirty="0">
                <a:latin typeface="MingLiU" pitchFamily="49" charset="-120"/>
                <a:ea typeface="MingLiU" pitchFamily="49" charset="-120"/>
                <a:cs typeface="Arial" charset="0"/>
              </a:rPr>
              <a:t>頁</a:t>
            </a:r>
            <a:r>
              <a:rPr lang="zh-TW" altLang="en-US" dirty="0">
                <a:latin typeface="Arial" charset="0"/>
                <a:ea typeface="MingLiU" pitchFamily="49" charset="-120"/>
                <a:cs typeface="Arial" charset="0"/>
              </a:rPr>
              <a:t> </a:t>
            </a:r>
            <a:r>
              <a:rPr lang="en-US" altLang="zh-TW" dirty="0">
                <a:latin typeface="Arial" charset="0"/>
                <a:ea typeface="標楷體" pitchFamily="65" charset="-120"/>
                <a:cs typeface="Arial" charset="0"/>
              </a:rPr>
              <a:t>1/</a:t>
            </a:r>
            <a:r>
              <a:rPr lang="en-US" altLang="zh-CN" dirty="0">
                <a:latin typeface="Arial" charset="0"/>
                <a:ea typeface="標楷體" pitchFamily="65" charset="-120"/>
                <a:cs typeface="Arial" charset="0"/>
              </a:rPr>
              <a:t>1)</a:t>
            </a:r>
          </a:p>
          <a:p>
            <a:pPr algn="ctr" eaLnBrk="1" hangingPunct="1">
              <a:spcAft>
                <a:spcPts val="0"/>
              </a:spcAft>
            </a:pP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能否我忘客西馬尼，</a:t>
            </a:r>
          </a:p>
          <a:p>
            <a:pPr algn="ctr" eaLnBrk="1" hangingPunct="1">
              <a:spcAft>
                <a:spcPts val="0"/>
              </a:spcAft>
            </a:pPr>
            <a:r>
              <a:rPr lang="en-US" altLang="zh-CN" sz="2800" dirty="0">
                <a:ea typeface="宋体" pitchFamily="2" charset="-122"/>
              </a:rPr>
              <a:t>Gethsemane can I forget? </a:t>
            </a:r>
          </a:p>
          <a:p>
            <a:pPr algn="ctr" eaLnBrk="1" hangingPunct="1">
              <a:spcAft>
                <a:spcPts val="0"/>
              </a:spcAft>
            </a:pP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或看祢的孤寂，</a:t>
            </a:r>
          </a:p>
          <a:p>
            <a:pPr algn="ctr" eaLnBrk="1" hangingPunct="1">
              <a:spcAft>
                <a:spcPts val="0"/>
              </a:spcAft>
            </a:pPr>
            <a:r>
              <a:rPr lang="en-US" altLang="zh-CN" sz="2800" dirty="0">
                <a:ea typeface="宋体" pitchFamily="2" charset="-122"/>
              </a:rPr>
              <a:t>Or there Thy conflict see, </a:t>
            </a:r>
          </a:p>
          <a:p>
            <a:pPr algn="ctr" eaLnBrk="1" hangingPunct="1">
              <a:spcAft>
                <a:spcPts val="0"/>
              </a:spcAft>
            </a:pP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祢的血汗和祢哭泣，</a:t>
            </a:r>
          </a:p>
          <a:p>
            <a:pPr algn="ctr" eaLnBrk="1" hangingPunct="1">
              <a:spcAft>
                <a:spcPts val="0"/>
              </a:spcAft>
            </a:pPr>
            <a:r>
              <a:rPr lang="en-US" altLang="zh-CN" sz="2800" dirty="0">
                <a:ea typeface="宋体" pitchFamily="2" charset="-122"/>
              </a:rPr>
              <a:t>Thine agony and bloody sweat, </a:t>
            </a:r>
          </a:p>
          <a:p>
            <a:pPr algn="ctr" eaLnBrk="1" hangingPunct="1">
              <a:spcAft>
                <a:spcPts val="0"/>
              </a:spcAft>
            </a:pP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而不來記念祢？</a:t>
            </a:r>
          </a:p>
          <a:p>
            <a:pPr algn="ctr" eaLnBrk="1" hangingPunct="1">
              <a:spcAft>
                <a:spcPts val="0"/>
              </a:spcAft>
            </a:pPr>
            <a:r>
              <a:rPr lang="en-US" altLang="zh-CN" sz="2800" dirty="0">
                <a:ea typeface="宋体" pitchFamily="2" charset="-122"/>
              </a:rPr>
              <a:t>And not remember Thee?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217527"/>
            <a:ext cx="9144000" cy="4231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Aft>
                <a:spcPts val="600"/>
              </a:spcAft>
            </a:pPr>
            <a:r>
              <a:rPr lang="en-US" altLang="zh-TW" dirty="0">
                <a:latin typeface="Arial" charset="0"/>
                <a:ea typeface="標楷體" pitchFamily="65" charset="-120"/>
                <a:cs typeface="Arial" charset="0"/>
              </a:rPr>
              <a:t>H</a:t>
            </a:r>
            <a:r>
              <a:rPr lang="en-US" altLang="zh-CN" dirty="0">
                <a:latin typeface="Arial" charset="0"/>
                <a:ea typeface="標楷體" pitchFamily="65" charset="-120"/>
                <a:cs typeface="Arial" charset="0"/>
              </a:rPr>
              <a:t>687</a:t>
            </a:r>
            <a:r>
              <a:rPr lang="en-US" altLang="zh-TW" dirty="0">
                <a:latin typeface="Arial" charset="0"/>
                <a:ea typeface="新細明體" pitchFamily="18" charset="-120"/>
                <a:cs typeface="Arial" charset="0"/>
              </a:rPr>
              <a:t> (</a:t>
            </a:r>
            <a:r>
              <a:rPr lang="zh-TW" altLang="en-US" dirty="0">
                <a:latin typeface="MingLiU" pitchFamily="49" charset="-120"/>
                <a:ea typeface="MingLiU" pitchFamily="49" charset="-120"/>
                <a:cs typeface="Arial" charset="0"/>
              </a:rPr>
              <a:t>節</a:t>
            </a:r>
            <a:r>
              <a:rPr lang="zh-TW" altLang="en-US" dirty="0">
                <a:latin typeface="Arial" charset="0"/>
                <a:ea typeface="MingLiU" pitchFamily="49" charset="-120"/>
                <a:cs typeface="Arial" charset="0"/>
              </a:rPr>
              <a:t> </a:t>
            </a:r>
            <a:r>
              <a:rPr lang="en-US" altLang="zh-CN" dirty="0">
                <a:latin typeface="Arial" charset="0"/>
                <a:ea typeface="MingLiU" pitchFamily="49" charset="-120"/>
                <a:cs typeface="Arial" charset="0"/>
              </a:rPr>
              <a:t>4</a:t>
            </a:r>
            <a:r>
              <a:rPr lang="en-US" altLang="zh-TW" dirty="0">
                <a:latin typeface="Arial" charset="0"/>
                <a:ea typeface="標楷體" pitchFamily="65" charset="-120"/>
                <a:cs typeface="Arial" charset="0"/>
              </a:rPr>
              <a:t>/</a:t>
            </a:r>
            <a:r>
              <a:rPr lang="en-US" altLang="zh-CN" dirty="0">
                <a:latin typeface="Arial" charset="0"/>
                <a:ea typeface="標楷體" pitchFamily="65" charset="-120"/>
                <a:cs typeface="Arial" charset="0"/>
              </a:rPr>
              <a:t>6</a:t>
            </a:r>
            <a:r>
              <a:rPr lang="en-US" altLang="zh-TW" dirty="0">
                <a:latin typeface="Arial" charset="0"/>
                <a:ea typeface="標楷體" pitchFamily="65" charset="-120"/>
                <a:cs typeface="Arial" charset="0"/>
              </a:rPr>
              <a:t>, </a:t>
            </a:r>
            <a:r>
              <a:rPr lang="zh-TW" altLang="en-US" dirty="0">
                <a:latin typeface="MingLiU" pitchFamily="49" charset="-120"/>
                <a:ea typeface="MingLiU" pitchFamily="49" charset="-120"/>
                <a:cs typeface="Arial" charset="0"/>
              </a:rPr>
              <a:t>頁</a:t>
            </a:r>
            <a:r>
              <a:rPr lang="zh-TW" altLang="en-US" dirty="0">
                <a:latin typeface="Arial" charset="0"/>
                <a:ea typeface="MingLiU" pitchFamily="49" charset="-120"/>
                <a:cs typeface="Arial" charset="0"/>
              </a:rPr>
              <a:t> </a:t>
            </a:r>
            <a:r>
              <a:rPr lang="en-US" altLang="zh-TW" dirty="0">
                <a:latin typeface="Arial" charset="0"/>
                <a:ea typeface="標楷體" pitchFamily="65" charset="-120"/>
                <a:cs typeface="Arial" charset="0"/>
              </a:rPr>
              <a:t>1/</a:t>
            </a:r>
            <a:r>
              <a:rPr lang="en-US" altLang="zh-CN" dirty="0">
                <a:latin typeface="Arial" charset="0"/>
                <a:ea typeface="標楷體" pitchFamily="65" charset="-120"/>
                <a:cs typeface="Arial" charset="0"/>
              </a:rPr>
              <a:t>1)</a:t>
            </a:r>
          </a:p>
          <a:p>
            <a:pPr algn="ctr" eaLnBrk="1" hangingPunct="1">
              <a:spcAft>
                <a:spcPts val="0"/>
              </a:spcAft>
            </a:pP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當我轉眼看十字架，</a:t>
            </a:r>
          </a:p>
          <a:p>
            <a:pPr algn="ctr" eaLnBrk="1" hangingPunct="1">
              <a:spcAft>
                <a:spcPts val="0"/>
              </a:spcAft>
            </a:pPr>
            <a:r>
              <a:rPr lang="en-US" altLang="zh-CN" sz="2800" dirty="0">
                <a:ea typeface="宋体" pitchFamily="2" charset="-122"/>
              </a:rPr>
              <a:t>When to the cross I turn mine eyes </a:t>
            </a:r>
          </a:p>
          <a:p>
            <a:pPr algn="ctr" eaLnBrk="1" hangingPunct="1">
              <a:spcAft>
                <a:spcPts val="0"/>
              </a:spcAft>
            </a:pP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看祢在髑髏地，</a:t>
            </a:r>
          </a:p>
          <a:p>
            <a:pPr algn="ctr" eaLnBrk="1" hangingPunct="1">
              <a:spcAft>
                <a:spcPts val="0"/>
              </a:spcAft>
            </a:pPr>
            <a:r>
              <a:rPr lang="en-US" altLang="zh-CN" sz="2800" dirty="0">
                <a:ea typeface="宋体" pitchFamily="2" charset="-122"/>
              </a:rPr>
              <a:t>And rest on Calvary, </a:t>
            </a:r>
          </a:p>
          <a:p>
            <a:pPr algn="ctr" eaLnBrk="1" hangingPunct="1">
              <a:spcAft>
                <a:spcPts val="0"/>
              </a:spcAft>
            </a:pP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神的羔羊，我的救法，</a:t>
            </a:r>
          </a:p>
          <a:p>
            <a:pPr algn="ctr" eaLnBrk="1" hangingPunct="1">
              <a:spcAft>
                <a:spcPts val="0"/>
              </a:spcAft>
            </a:pPr>
            <a:r>
              <a:rPr lang="en-US" altLang="zh-CN" sz="2800" dirty="0">
                <a:ea typeface="宋体" pitchFamily="2" charset="-122"/>
              </a:rPr>
              <a:t>O Lamb of God, my sacrifice, </a:t>
            </a:r>
          </a:p>
          <a:p>
            <a:pPr algn="ctr" eaLnBrk="1" hangingPunct="1">
              <a:spcAft>
                <a:spcPts val="0"/>
              </a:spcAft>
            </a:pP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我必須記念祢。</a:t>
            </a:r>
          </a:p>
          <a:p>
            <a:pPr algn="ctr" eaLnBrk="1" hangingPunct="1">
              <a:spcAft>
                <a:spcPts val="0"/>
              </a:spcAft>
            </a:pPr>
            <a:r>
              <a:rPr lang="en-US" altLang="zh-CN" sz="2800" dirty="0">
                <a:ea typeface="宋体" pitchFamily="2" charset="-122"/>
              </a:rPr>
              <a:t>I must remember Thee.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0" y="217527"/>
            <a:ext cx="9144000" cy="4231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Aft>
                <a:spcPts val="600"/>
              </a:spcAft>
            </a:pPr>
            <a:r>
              <a:rPr lang="en-US" altLang="zh-TW" dirty="0">
                <a:latin typeface="Arial" charset="0"/>
                <a:ea typeface="標楷體" pitchFamily="65" charset="-120"/>
                <a:cs typeface="Arial" charset="0"/>
              </a:rPr>
              <a:t>H</a:t>
            </a:r>
            <a:r>
              <a:rPr lang="en-US" altLang="zh-CN" dirty="0">
                <a:latin typeface="Arial" charset="0"/>
                <a:ea typeface="標楷體" pitchFamily="65" charset="-120"/>
                <a:cs typeface="Arial" charset="0"/>
              </a:rPr>
              <a:t>687</a:t>
            </a:r>
            <a:r>
              <a:rPr lang="en-US" altLang="zh-TW" dirty="0">
                <a:latin typeface="Arial" charset="0"/>
                <a:ea typeface="新細明體" pitchFamily="18" charset="-120"/>
                <a:cs typeface="Arial" charset="0"/>
              </a:rPr>
              <a:t> (</a:t>
            </a:r>
            <a:r>
              <a:rPr lang="zh-TW" altLang="en-US" dirty="0">
                <a:latin typeface="MingLiU" pitchFamily="49" charset="-120"/>
                <a:ea typeface="MingLiU" pitchFamily="49" charset="-120"/>
                <a:cs typeface="Arial" charset="0"/>
              </a:rPr>
              <a:t>節</a:t>
            </a:r>
            <a:r>
              <a:rPr lang="zh-TW" altLang="en-US" dirty="0">
                <a:latin typeface="Arial" charset="0"/>
                <a:ea typeface="MingLiU" pitchFamily="49" charset="-120"/>
                <a:cs typeface="Arial" charset="0"/>
              </a:rPr>
              <a:t> </a:t>
            </a:r>
            <a:r>
              <a:rPr lang="en-US" altLang="zh-CN" dirty="0">
                <a:latin typeface="Arial" charset="0"/>
                <a:ea typeface="MingLiU" pitchFamily="49" charset="-120"/>
                <a:cs typeface="Arial" charset="0"/>
              </a:rPr>
              <a:t>5</a:t>
            </a:r>
            <a:r>
              <a:rPr lang="en-US" altLang="zh-TW" dirty="0">
                <a:latin typeface="Arial" charset="0"/>
                <a:ea typeface="標楷體" pitchFamily="65" charset="-120"/>
                <a:cs typeface="Arial" charset="0"/>
              </a:rPr>
              <a:t>/</a:t>
            </a:r>
            <a:r>
              <a:rPr lang="en-US" altLang="zh-CN" dirty="0">
                <a:latin typeface="Arial" charset="0"/>
                <a:ea typeface="標楷體" pitchFamily="65" charset="-120"/>
                <a:cs typeface="Arial" charset="0"/>
              </a:rPr>
              <a:t>6</a:t>
            </a:r>
            <a:r>
              <a:rPr lang="en-US" altLang="zh-TW" dirty="0">
                <a:latin typeface="Arial" charset="0"/>
                <a:ea typeface="標楷體" pitchFamily="65" charset="-120"/>
                <a:cs typeface="Arial" charset="0"/>
              </a:rPr>
              <a:t>, </a:t>
            </a:r>
            <a:r>
              <a:rPr lang="zh-TW" altLang="en-US" dirty="0">
                <a:latin typeface="MingLiU" pitchFamily="49" charset="-120"/>
                <a:ea typeface="MingLiU" pitchFamily="49" charset="-120"/>
                <a:cs typeface="Arial" charset="0"/>
              </a:rPr>
              <a:t>頁</a:t>
            </a:r>
            <a:r>
              <a:rPr lang="zh-TW" altLang="en-US" dirty="0">
                <a:latin typeface="Arial" charset="0"/>
                <a:ea typeface="MingLiU" pitchFamily="49" charset="-120"/>
                <a:cs typeface="Arial" charset="0"/>
              </a:rPr>
              <a:t> </a:t>
            </a:r>
            <a:r>
              <a:rPr lang="en-US" altLang="zh-TW" dirty="0">
                <a:latin typeface="Arial" charset="0"/>
                <a:ea typeface="標楷體" pitchFamily="65" charset="-120"/>
                <a:cs typeface="Arial" charset="0"/>
              </a:rPr>
              <a:t>1/</a:t>
            </a:r>
            <a:r>
              <a:rPr lang="en-US" altLang="zh-CN" dirty="0">
                <a:latin typeface="Arial" charset="0"/>
                <a:ea typeface="標楷體" pitchFamily="65" charset="-120"/>
                <a:cs typeface="Arial" charset="0"/>
              </a:rPr>
              <a:t>1)</a:t>
            </a:r>
          </a:p>
          <a:p>
            <a:pPr algn="ctr" eaLnBrk="1" hangingPunct="1">
              <a:spcAft>
                <a:spcPts val="0"/>
              </a:spcAft>
            </a:pP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記念祢和祢的苦痛，</a:t>
            </a:r>
          </a:p>
          <a:p>
            <a:pPr algn="ctr" eaLnBrk="1" hangingPunct="1">
              <a:spcAft>
                <a:spcPts val="0"/>
              </a:spcAft>
            </a:pPr>
            <a:r>
              <a:rPr lang="en-US" altLang="zh-CN" sz="2800" dirty="0">
                <a:ea typeface="宋体" pitchFamily="2" charset="-122"/>
              </a:rPr>
              <a:t>Remember Thee and all Thy pains </a:t>
            </a:r>
          </a:p>
          <a:p>
            <a:pPr algn="ctr" eaLnBrk="1" hangingPunct="1">
              <a:spcAft>
                <a:spcPts val="0"/>
              </a:spcAft>
            </a:pP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和祢對我愛意；</a:t>
            </a:r>
          </a:p>
          <a:p>
            <a:pPr algn="ctr" eaLnBrk="1" hangingPunct="1">
              <a:spcAft>
                <a:spcPts val="0"/>
              </a:spcAft>
            </a:pPr>
            <a:r>
              <a:rPr lang="en-US" altLang="zh-CN" sz="2800" dirty="0">
                <a:ea typeface="宋体" pitchFamily="2" charset="-122"/>
              </a:rPr>
              <a:t>And all Thy love to me; </a:t>
            </a:r>
          </a:p>
          <a:p>
            <a:pPr algn="ctr" eaLnBrk="1" hangingPunct="1">
              <a:spcAft>
                <a:spcPts val="0"/>
              </a:spcAft>
            </a:pP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一息尚存，一脈尚動，</a:t>
            </a:r>
          </a:p>
          <a:p>
            <a:pPr algn="ctr" eaLnBrk="1" hangingPunct="1">
              <a:spcAft>
                <a:spcPts val="0"/>
              </a:spcAft>
            </a:pPr>
            <a:r>
              <a:rPr lang="en-US" altLang="zh-CN" sz="2800" dirty="0">
                <a:ea typeface="宋体" pitchFamily="2" charset="-122"/>
              </a:rPr>
              <a:t>Yea, while a breath, a pulse remains, </a:t>
            </a:r>
          </a:p>
          <a:p>
            <a:pPr algn="ctr" eaLnBrk="1" hangingPunct="1">
              <a:spcAft>
                <a:spcPts val="0"/>
              </a:spcAft>
            </a:pP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我必定記念祢。</a:t>
            </a:r>
          </a:p>
          <a:p>
            <a:pPr algn="ctr" eaLnBrk="1" hangingPunct="1">
              <a:spcAft>
                <a:spcPts val="0"/>
              </a:spcAft>
            </a:pPr>
            <a:r>
              <a:rPr lang="en-US" altLang="zh-CN" sz="2800" dirty="0">
                <a:ea typeface="宋体" pitchFamily="2" charset="-122"/>
              </a:rPr>
              <a:t>I will remember Thee.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0" y="217527"/>
            <a:ext cx="9144000" cy="4231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Aft>
                <a:spcPts val="600"/>
              </a:spcAft>
            </a:pPr>
            <a:r>
              <a:rPr lang="en-US" altLang="zh-TW" dirty="0">
                <a:latin typeface="Arial" charset="0"/>
                <a:ea typeface="標楷體" pitchFamily="65" charset="-120"/>
                <a:cs typeface="Arial" charset="0"/>
              </a:rPr>
              <a:t>H</a:t>
            </a:r>
            <a:r>
              <a:rPr lang="en-US" altLang="zh-CN" dirty="0">
                <a:latin typeface="Arial" charset="0"/>
                <a:ea typeface="標楷體" pitchFamily="65" charset="-120"/>
                <a:cs typeface="Arial" charset="0"/>
              </a:rPr>
              <a:t>687</a:t>
            </a:r>
            <a:r>
              <a:rPr lang="en-US" altLang="zh-TW" dirty="0">
                <a:latin typeface="Arial" charset="0"/>
                <a:ea typeface="新細明體" pitchFamily="18" charset="-120"/>
                <a:cs typeface="Arial" charset="0"/>
              </a:rPr>
              <a:t> (</a:t>
            </a:r>
            <a:r>
              <a:rPr lang="zh-TW" altLang="en-US" dirty="0">
                <a:latin typeface="MingLiU" pitchFamily="49" charset="-120"/>
                <a:ea typeface="MingLiU" pitchFamily="49" charset="-120"/>
                <a:cs typeface="Arial" charset="0"/>
              </a:rPr>
              <a:t>節</a:t>
            </a:r>
            <a:r>
              <a:rPr lang="zh-TW" altLang="en-US" dirty="0">
                <a:latin typeface="Arial" charset="0"/>
                <a:ea typeface="MingLiU" pitchFamily="49" charset="-120"/>
                <a:cs typeface="Arial" charset="0"/>
              </a:rPr>
              <a:t> </a:t>
            </a:r>
            <a:r>
              <a:rPr lang="en-US" altLang="zh-CN" dirty="0">
                <a:latin typeface="Arial" charset="0"/>
                <a:ea typeface="MingLiU" pitchFamily="49" charset="-120"/>
                <a:cs typeface="Arial" charset="0"/>
              </a:rPr>
              <a:t>6</a:t>
            </a:r>
            <a:r>
              <a:rPr lang="en-US" altLang="zh-TW" dirty="0">
                <a:latin typeface="Arial" charset="0"/>
                <a:ea typeface="標楷體" pitchFamily="65" charset="-120"/>
                <a:cs typeface="Arial" charset="0"/>
              </a:rPr>
              <a:t>/</a:t>
            </a:r>
            <a:r>
              <a:rPr lang="en-US" altLang="zh-CN" dirty="0">
                <a:latin typeface="Arial" charset="0"/>
                <a:ea typeface="標楷體" pitchFamily="65" charset="-120"/>
                <a:cs typeface="Arial" charset="0"/>
              </a:rPr>
              <a:t>6</a:t>
            </a:r>
            <a:r>
              <a:rPr lang="en-US" altLang="zh-TW" dirty="0">
                <a:latin typeface="Arial" charset="0"/>
                <a:ea typeface="標楷體" pitchFamily="65" charset="-120"/>
                <a:cs typeface="Arial" charset="0"/>
              </a:rPr>
              <a:t>, </a:t>
            </a:r>
            <a:r>
              <a:rPr lang="zh-TW" altLang="en-US" dirty="0">
                <a:latin typeface="MingLiU" pitchFamily="49" charset="-120"/>
                <a:ea typeface="MingLiU" pitchFamily="49" charset="-120"/>
                <a:cs typeface="Arial" charset="0"/>
              </a:rPr>
              <a:t>頁</a:t>
            </a:r>
            <a:r>
              <a:rPr lang="zh-TW" altLang="en-US" dirty="0">
                <a:latin typeface="Arial" charset="0"/>
                <a:ea typeface="MingLiU" pitchFamily="49" charset="-120"/>
                <a:cs typeface="Arial" charset="0"/>
              </a:rPr>
              <a:t> </a:t>
            </a:r>
            <a:r>
              <a:rPr lang="en-US" altLang="zh-TW" dirty="0">
                <a:latin typeface="Arial" charset="0"/>
                <a:ea typeface="標楷體" pitchFamily="65" charset="-120"/>
                <a:cs typeface="Arial" charset="0"/>
              </a:rPr>
              <a:t>1/</a:t>
            </a:r>
            <a:r>
              <a:rPr lang="en-US" altLang="zh-CN" dirty="0">
                <a:latin typeface="Arial" charset="0"/>
                <a:ea typeface="標楷體" pitchFamily="65" charset="-120"/>
                <a:cs typeface="Arial" charset="0"/>
              </a:rPr>
              <a:t>1)</a:t>
            </a:r>
          </a:p>
          <a:p>
            <a:pPr algn="ctr" eaLnBrk="1" hangingPunct="1">
              <a:spcAft>
                <a:spcPts val="0"/>
              </a:spcAft>
            </a:pP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當我漸衰，嘴唇無音，</a:t>
            </a:r>
          </a:p>
          <a:p>
            <a:pPr algn="ctr" eaLnBrk="1" hangingPunct="1">
              <a:spcAft>
                <a:spcPts val="0"/>
              </a:spcAft>
            </a:pPr>
            <a:r>
              <a:rPr lang="en-US" altLang="zh-CN" sz="2800" dirty="0">
                <a:ea typeface="宋体" pitchFamily="2" charset="-122"/>
              </a:rPr>
              <a:t>And when these failing lips grow dumb </a:t>
            </a:r>
          </a:p>
          <a:p>
            <a:pPr algn="ctr" eaLnBrk="1" hangingPunct="1">
              <a:spcAft>
                <a:spcPts val="0"/>
              </a:spcAft>
            </a:pP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思想記憶</a:t>
            </a: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軟弱，</a:t>
            </a:r>
          </a:p>
          <a:p>
            <a:pPr algn="ctr" eaLnBrk="1" hangingPunct="1">
              <a:spcAft>
                <a:spcPts val="0"/>
              </a:spcAft>
            </a:pPr>
            <a:r>
              <a:rPr lang="en-US" altLang="zh-CN" sz="2800" dirty="0">
                <a:ea typeface="宋体" pitchFamily="2" charset="-122"/>
              </a:rPr>
              <a:t>And mind and memory flee, </a:t>
            </a:r>
          </a:p>
          <a:p>
            <a:pPr algn="ctr" eaLnBrk="1" hangingPunct="1">
              <a:spcAft>
                <a:spcPts val="0"/>
              </a:spcAft>
            </a:pP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當祢在祢國度降臨，</a:t>
            </a:r>
          </a:p>
          <a:p>
            <a:pPr algn="ctr" eaLnBrk="1" hangingPunct="1">
              <a:spcAft>
                <a:spcPts val="0"/>
              </a:spcAft>
            </a:pPr>
            <a:r>
              <a:rPr lang="en-US" altLang="zh-CN" sz="2800" dirty="0">
                <a:ea typeface="宋体" pitchFamily="2" charset="-122"/>
              </a:rPr>
              <a:t>When Thou shalt in Thy kingdom come, </a:t>
            </a:r>
          </a:p>
          <a:p>
            <a:pPr algn="ctr" eaLnBrk="1" hangingPunct="1">
              <a:spcAft>
                <a:spcPts val="0"/>
              </a:spcAft>
            </a:pP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主，求祢記念我。</a:t>
            </a:r>
          </a:p>
          <a:p>
            <a:pPr algn="ctr" eaLnBrk="1" hangingPunct="1">
              <a:spcAft>
                <a:spcPts val="0"/>
              </a:spcAft>
            </a:pPr>
            <a:r>
              <a:rPr lang="en-US" altLang="zh-CN" sz="2800" dirty="0">
                <a:ea typeface="宋体" pitchFamily="2" charset="-122"/>
              </a:rPr>
              <a:t>Jesus, remember me.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cccta_hymn</Template>
  <TotalTime>77</TotalTime>
  <Words>379</Words>
  <Application>Microsoft Office PowerPoint</Application>
  <PresentationFormat>On-screen Show (16:9)</PresentationFormat>
  <Paragraphs>55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7" baseType="lpstr">
      <vt:lpstr>宋体</vt:lpstr>
      <vt:lpstr>Microsoft JhengHei</vt:lpstr>
      <vt:lpstr>新細明體</vt:lpstr>
      <vt:lpstr>標楷體</vt:lpstr>
      <vt:lpstr>MingLiU</vt:lpstr>
      <vt:lpstr>Arial</vt:lpstr>
      <vt:lpstr>Arial Narrow</vt:lpstr>
      <vt:lpstr>Calibri</vt:lpstr>
      <vt:lpstr>Times New Roman</vt:lpstr>
      <vt:lpstr>Wingdings</vt:lpstr>
      <vt:lpstr>cccta_hymn</vt:lpstr>
      <vt:lpstr>H687  我們照祢恩惠話語  ACCORDING TO THY GRACIOUS WORD  (1/6)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687 我們照祢恩惠話語 ACCORDING TO THY GRACIOUS WORD</dc:title>
  <dc:subject>Hymnary 聖徒詩歌</dc:subject>
  <dc:creator>James Montgomery</dc:creator>
  <cp:lastModifiedBy>Timothy Liang</cp:lastModifiedBy>
  <cp:revision>27</cp:revision>
  <dcterms:created xsi:type="dcterms:W3CDTF">2001-02-02T23:15:52Z</dcterms:created>
  <dcterms:modified xsi:type="dcterms:W3CDTF">2017-08-06T15:48:42Z</dcterms:modified>
</cp:coreProperties>
</file>